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60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447"/>
    <p:restoredTop sz="94649"/>
  </p:normalViewPr>
  <p:slideViewPr>
    <p:cSldViewPr snapToGrid="0" snapToObjects="1" showGuides="1">
      <p:cViewPr>
        <p:scale>
          <a:sx n="66" d="100"/>
          <a:sy n="66" d="100"/>
        </p:scale>
        <p:origin x="40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8/30/2020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8/30/2020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621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Space Debris Grappling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Matthew Intriago • 8/30/2020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8C71FE-AE42-B742-9E70-7BA1C3E4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20F64B-002A-104E-8DCA-71B50C30B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6E2CA8-2598-3047-945C-C1672E3B44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1A1F9E-959B-4E42-B6F0-FC4C66D02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1CC932-0477-784F-A947-8D45722D0A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D7B2CD-F040-1B49-AED1-6231BC27A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Header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3197B0-F836-D048-9B22-C06D250F16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4599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30E7D293-B2BB-2B40-A3B9-3F0CC0362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15189"/>
            <a:ext cx="10515600" cy="4475748"/>
          </a:xfrm>
        </p:spPr>
        <p:txBody>
          <a:bodyPr>
            <a:normAutofit/>
          </a:bodyPr>
          <a:lstStyle/>
          <a:p>
            <a:r>
              <a:rPr lang="en-US" sz="5400" dirty="0"/>
              <a:t>Inspire your audience with a quote.</a:t>
            </a:r>
            <a:br>
              <a:rPr lang="en-US" sz="5400" dirty="0"/>
            </a:br>
            <a:br>
              <a:rPr lang="en-US" sz="2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“If you can’t fly, then run; </a:t>
            </a:r>
            <a:br>
              <a:rPr lang="en-US" sz="2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you can’t run, then walk; </a:t>
            </a:r>
            <a:br>
              <a:rPr lang="en-US" sz="2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if you can’t walk, then crawl; </a:t>
            </a:r>
            <a:br>
              <a:rPr lang="en-US" sz="2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but whatever you do, </a:t>
            </a:r>
            <a:br>
              <a:rPr lang="en-US" sz="2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you have to keep moving forward.”</a:t>
            </a:r>
            <a:br>
              <a:rPr lang="en-US" sz="2800" i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en-US" sz="28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—Rev. Martin Luther King, Jr.</a:t>
            </a:r>
            <a:endParaRPr lang="en-US" sz="54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6102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D871-5056-1D4E-9EE3-7BCECD09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2D59-FAD0-954F-A099-74E2C6C4F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4007-795D-CC4B-A574-19CDA0D873F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B3D722-639B-EC47-999A-2E4FF69EE1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6744827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1AE2DF10-A182-F945-827E-B8D71FB5B98D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A0509822-F3DF-9D44-A403-4158ECC22354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3E8192AA-8800-D54F-873D-03AD7889CA63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02F0D7FB-0802-2D40-9E3E-9BE19A12D6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218-0419_FINAL_with-tagline</Template>
  <TotalTime>0</TotalTime>
  <Words>103</Words>
  <Application>Microsoft Office PowerPoint</Application>
  <PresentationFormat>Widescreen</PresentationFormat>
  <Paragraphs>16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Impact</vt:lpstr>
      <vt:lpstr>Verdana</vt:lpstr>
      <vt:lpstr>Cover/Closing Slide</vt:lpstr>
      <vt:lpstr>Transition/Section Header Slide</vt:lpstr>
      <vt:lpstr>Main Content</vt:lpstr>
      <vt:lpstr>Sidebar Slides</vt:lpstr>
      <vt:lpstr>Space Debris Grappling System</vt:lpstr>
      <vt:lpstr>Title</vt:lpstr>
      <vt:lpstr>Inspire your audience with a quote.  “If you can’t fly, then run;  if you can’t run, then walk;  if you can’t walk, then crawl;  but whatever you do,  you have to keep moving forward.” —Rev. Martin Luther King, Jr.</vt:lpstr>
      <vt:lpstr>Title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Debris Grappling System</dc:title>
  <dc:creator>Matthew Intriago</dc:creator>
  <cp:lastModifiedBy>Matthew Intriago</cp:lastModifiedBy>
  <cp:revision>1</cp:revision>
  <dcterms:created xsi:type="dcterms:W3CDTF">2020-08-31T01:30:13Z</dcterms:created>
  <dcterms:modified xsi:type="dcterms:W3CDTF">2020-08-31T01:31:05Z</dcterms:modified>
</cp:coreProperties>
</file>